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0" r:id="rId2"/>
    <p:sldId id="258" r:id="rId3"/>
    <p:sldId id="259" r:id="rId4"/>
    <p:sldId id="266" r:id="rId5"/>
    <p:sldId id="279" r:id="rId6"/>
    <p:sldId id="291" r:id="rId7"/>
    <p:sldId id="288" r:id="rId8"/>
    <p:sldId id="286" r:id="rId9"/>
    <p:sldId id="287" r:id="rId10"/>
    <p:sldId id="289" r:id="rId11"/>
    <p:sldId id="290" r:id="rId12"/>
    <p:sldId id="264" r:id="rId13"/>
    <p:sldId id="263" r:id="rId14"/>
    <p:sldId id="265" r:id="rId15"/>
    <p:sldId id="262" r:id="rId16"/>
    <p:sldId id="267" r:id="rId17"/>
    <p:sldId id="268" r:id="rId18"/>
    <p:sldId id="269" r:id="rId19"/>
    <p:sldId id="271" r:id="rId20"/>
    <p:sldId id="272" r:id="rId21"/>
    <p:sldId id="270" r:id="rId22"/>
    <p:sldId id="273" r:id="rId23"/>
    <p:sldId id="274" r:id="rId24"/>
    <p:sldId id="276" r:id="rId25"/>
    <p:sldId id="277" r:id="rId26"/>
    <p:sldId id="278" r:id="rId27"/>
    <p:sldId id="281" r:id="rId28"/>
    <p:sldId id="280" r:id="rId29"/>
    <p:sldId id="284" r:id="rId30"/>
    <p:sldId id="282" r:id="rId31"/>
    <p:sldId id="283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  <p14:sldId id="266"/>
          </p14:sldIdLst>
        </p14:section>
        <p14:section name="New" id="{E6104998-7F3A-4B55-BE3A-70BE4FD89640}">
          <p14:sldIdLst>
            <p14:sldId id="279"/>
            <p14:sldId id="291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6.png"/><Relationship Id="rId7" Type="http://schemas.openxmlformats.org/officeDocument/2006/relationships/image" Target="../media/image7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16.png"/><Relationship Id="rId5" Type="http://schemas.openxmlformats.org/officeDocument/2006/relationships/image" Target="../media/image74.png"/><Relationship Id="rId10" Type="http://schemas.openxmlformats.org/officeDocument/2006/relationships/image" Target="../media/image18.png"/><Relationship Id="rId4" Type="http://schemas.openxmlformats.org/officeDocument/2006/relationships/image" Target="../media/image87.png"/><Relationship Id="rId9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148233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8" y="2148233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1255518" y="10823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595800" y="3259449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52" y="3570486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04" y="316190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559" y="369332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788618" y="0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917795" y="107105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3481641" y="3264091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93" y="3570486"/>
            <a:ext cx="3700649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113" y="379127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6544334" y="9795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1948437" y="4459098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6398699" y="3264091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6248008" y="1110675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651F1C7A-032E-70B1-C51B-389AF85D4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597" y="3577318"/>
            <a:ext cx="3693755" cy="269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8911017" y="3628781"/>
            <a:ext cx="2937210" cy="269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9414869" y="3280682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4506</TotalTime>
  <Words>316</Words>
  <Application>Microsoft Office PowerPoint</Application>
  <PresentationFormat>Widescreen</PresentationFormat>
  <Paragraphs>104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Summary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66</cp:revision>
  <dcterms:created xsi:type="dcterms:W3CDTF">2022-07-26T19:04:22Z</dcterms:created>
  <dcterms:modified xsi:type="dcterms:W3CDTF">2023-01-30T23:16:43Z</dcterms:modified>
</cp:coreProperties>
</file>